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21" r:id="rId9"/>
    <p:sldId id="930" r:id="rId10"/>
    <p:sldId id="905" r:id="rId11"/>
    <p:sldId id="906" r:id="rId12"/>
    <p:sldId id="912" r:id="rId13"/>
    <p:sldId id="913" r:id="rId14"/>
    <p:sldId id="914" r:id="rId15"/>
    <p:sldId id="891" r:id="rId16"/>
    <p:sldId id="938" r:id="rId17"/>
    <p:sldId id="940" r:id="rId18"/>
    <p:sldId id="939" r:id="rId19"/>
    <p:sldId id="915" r:id="rId20"/>
    <p:sldId id="256" r:id="rId21"/>
    <p:sldId id="936" r:id="rId22"/>
    <p:sldId id="258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7" r:id="rId54"/>
    <p:sldId id="298" r:id="rId55"/>
    <p:sldId id="305" r:id="rId56"/>
    <p:sldId id="306" r:id="rId57"/>
    <p:sldId id="307" r:id="rId58"/>
    <p:sldId id="308" r:id="rId59"/>
    <p:sldId id="30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930-3695-4238-A0D1-BCED40976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b="1" dirty="0">
                <a:solidFill>
                  <a:srgbClr val="00B050"/>
                </a:solidFill>
                <a:latin typeface="Chiller" panose="04020404031007020602" pitchFamily="82" charset="0"/>
              </a:rPr>
              <a:t>STATISTICS</a:t>
            </a:r>
            <a:endParaRPr lang="en-IN" sz="8800" b="1" dirty="0">
              <a:solidFill>
                <a:srgbClr val="00B050"/>
              </a:solidFill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C791C-9263-40D5-A65D-878F57805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INTRODUCTION TO STATISTICS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0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6A8E5-5B98-4D8B-A23F-4458AE10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09" y="627916"/>
            <a:ext cx="7524459" cy="52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58004-959F-4B27-BC64-AC883620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97" y="1939637"/>
            <a:ext cx="9492464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8D21E-77B4-4C5B-9F47-24F7963A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999786"/>
            <a:ext cx="692564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C3EF-2615-42EC-98D9-23BA455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and Sample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1BE0E-1BEF-42D0-B483-DCB354E50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970" y="2603500"/>
            <a:ext cx="6250373" cy="3416300"/>
          </a:xfrm>
        </p:spPr>
      </p:pic>
    </p:spTree>
    <p:extLst>
      <p:ext uri="{BB962C8B-B14F-4D97-AF65-F5344CB8AC3E}">
        <p14:creationId xmlns:p14="http://schemas.microsoft.com/office/powerpoint/2010/main" val="5225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F690-38BE-46E3-AA8C-5FD5FDB1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177309"/>
            <a:ext cx="8761413" cy="11730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Descriptive Statistics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C31B-5EB8-4626-8503-F4D29129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36" y="1893455"/>
            <a:ext cx="8459078" cy="26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6F79C-F5E2-4458-8E6E-A03CFCA0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8" y="1272969"/>
            <a:ext cx="7721488" cy="3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1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0B6F-A7E0-4B65-9724-2B94A5E9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81745"/>
            <a:ext cx="8761413" cy="12561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Central Tendency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7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3101-48D7-42E1-8DA9-A4504201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987549"/>
            <a:ext cx="7188345" cy="43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2C58-47C4-47A3-87A6-07097F6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15917-FD4F-4E81-B0FA-B2817AC1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7" y="2603500"/>
            <a:ext cx="6553718" cy="3416300"/>
          </a:xfrm>
        </p:spPr>
      </p:pic>
    </p:spTree>
    <p:extLst>
      <p:ext uri="{BB962C8B-B14F-4D97-AF65-F5344CB8AC3E}">
        <p14:creationId xmlns:p14="http://schemas.microsoft.com/office/powerpoint/2010/main" val="281320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38D10-262C-4EFA-BF8D-27E0110C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1837201"/>
            <a:ext cx="6512475" cy="28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9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CAD86-C59F-4CCF-BE62-6187DBAF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889733"/>
            <a:ext cx="8034407" cy="46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0E8C-D899-44C0-9656-8FD94572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B39E7-FD78-4A6E-8A45-4429355CE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890" y="2780145"/>
            <a:ext cx="6773271" cy="2950928"/>
          </a:xfrm>
        </p:spPr>
      </p:pic>
    </p:spTree>
    <p:extLst>
      <p:ext uri="{BB962C8B-B14F-4D97-AF65-F5344CB8AC3E}">
        <p14:creationId xmlns:p14="http://schemas.microsoft.com/office/powerpoint/2010/main" val="2549510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5C4FB-7C82-436D-B865-A866BC47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1836441"/>
            <a:ext cx="6738497" cy="29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6A7D8-5B52-413A-B8D5-F867AF50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5" y="1078410"/>
            <a:ext cx="7419297" cy="4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778E-8B2A-4AC2-AF89-47590A3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7F951-8ACE-4C2B-B10B-45083B6F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020" y="3055754"/>
            <a:ext cx="6430272" cy="2619741"/>
          </a:xfrm>
        </p:spPr>
      </p:pic>
    </p:spTree>
    <p:extLst>
      <p:ext uri="{BB962C8B-B14F-4D97-AF65-F5344CB8AC3E}">
        <p14:creationId xmlns:p14="http://schemas.microsoft.com/office/powerpoint/2010/main" val="47601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806CC-CAF5-424D-902A-4D83727E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785708"/>
            <a:ext cx="617306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C48AE-8763-4ABC-B9AA-71D75DE2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961074"/>
            <a:ext cx="7710098" cy="44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1A3-6B5A-42F1-AFBD-8F20EE95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Quantiles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92ED3-4C2B-4E23-817B-449A82A4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967" y="2844595"/>
            <a:ext cx="6468378" cy="2934109"/>
          </a:xfrm>
        </p:spPr>
      </p:pic>
    </p:spTree>
    <p:extLst>
      <p:ext uri="{BB962C8B-B14F-4D97-AF65-F5344CB8AC3E}">
        <p14:creationId xmlns:p14="http://schemas.microsoft.com/office/powerpoint/2010/main" val="372717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3ADD-8D90-4192-82F8-ED86F5D0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7550"/>
            <a:ext cx="646837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83A4F-F479-49F2-92E6-38EC5F0C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5" y="862193"/>
            <a:ext cx="7217671" cy="4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E726-B4F9-4179-88CA-FF7241A6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Percentiles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CAE80-80AE-40BC-AD54-DA80918AC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6" y="2567302"/>
            <a:ext cx="5670216" cy="3554098"/>
          </a:xfrm>
        </p:spPr>
      </p:pic>
    </p:spTree>
    <p:extLst>
      <p:ext uri="{BB962C8B-B14F-4D97-AF65-F5344CB8AC3E}">
        <p14:creationId xmlns:p14="http://schemas.microsoft.com/office/powerpoint/2010/main" val="87958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F13E-2C0B-47A8-8334-6288F526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8" y="985946"/>
            <a:ext cx="7712004" cy="46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4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40F7-1AEE-4218-857D-6030DD5D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07855"/>
            <a:ext cx="8761413" cy="108988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Dispersion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94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22C73-B6DC-43DC-AFC6-16F75B6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304893"/>
            <a:ext cx="610637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4D8-4EE7-428A-BD8A-13240AA7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D1B7-3F86-40BE-BFC0-97CA1E0C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388" y="3063701"/>
            <a:ext cx="6525536" cy="2495898"/>
          </a:xfrm>
        </p:spPr>
      </p:pic>
    </p:spTree>
    <p:extLst>
      <p:ext uri="{BB962C8B-B14F-4D97-AF65-F5344CB8AC3E}">
        <p14:creationId xmlns:p14="http://schemas.microsoft.com/office/powerpoint/2010/main" val="2553110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D13AD-B390-420B-9C6D-7B314FA6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1114102"/>
            <a:ext cx="724953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7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34E2-FA8F-4E15-9B77-14B58C0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Variance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85CF-71D9-47B2-A12D-6F285DC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73" y="2603500"/>
            <a:ext cx="5619766" cy="3416300"/>
          </a:xfrm>
        </p:spPr>
      </p:pic>
    </p:spTree>
    <p:extLst>
      <p:ext uri="{BB962C8B-B14F-4D97-AF65-F5344CB8AC3E}">
        <p14:creationId xmlns:p14="http://schemas.microsoft.com/office/powerpoint/2010/main" val="2077217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7E086-E37E-4866-87E7-60A0DEC3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809524"/>
            <a:ext cx="625879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6C219-B762-41FA-AC12-80287688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36" y="1958110"/>
            <a:ext cx="8484238" cy="2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4A11-495E-427F-98C1-80D08D8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Standard Deviation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23DD2-CB66-4D4F-A802-2CB11429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073" y="3292332"/>
            <a:ext cx="6392167" cy="2038635"/>
          </a:xfrm>
        </p:spPr>
      </p:pic>
    </p:spTree>
    <p:extLst>
      <p:ext uri="{BB962C8B-B14F-4D97-AF65-F5344CB8AC3E}">
        <p14:creationId xmlns:p14="http://schemas.microsoft.com/office/powerpoint/2010/main" val="3920431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658B-9681-4118-8541-D42FFECD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528497"/>
            <a:ext cx="6516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5C5F-1ED4-4878-8EC3-20668BD4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IQR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54EB7-C76F-400C-872D-28F1CDF0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335" y="2663595"/>
            <a:ext cx="6925642" cy="3296110"/>
          </a:xfrm>
        </p:spPr>
      </p:pic>
    </p:spTree>
    <p:extLst>
      <p:ext uri="{BB962C8B-B14F-4D97-AF65-F5344CB8AC3E}">
        <p14:creationId xmlns:p14="http://schemas.microsoft.com/office/powerpoint/2010/main" val="702715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86C24-7923-4EC1-926A-2DB99FAF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252233"/>
            <a:ext cx="638264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6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40EE5-F241-4FBC-BD23-879DA19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1799997"/>
            <a:ext cx="606827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6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5AE80-2CF7-4166-91AE-684238D7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3" y="1508760"/>
            <a:ext cx="10850594" cy="25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3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C384-7189-43F2-9195-AD8425E8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57129"/>
            <a:ext cx="717332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4F43-68EA-44C5-BFB2-6F6AAD69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71498"/>
            <a:ext cx="721143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4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7CF73-38CC-4C65-B56C-425C3799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337970"/>
            <a:ext cx="744959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171</Words>
  <Application>Microsoft Office PowerPoint</Application>
  <PresentationFormat>Widescreen</PresentationFormat>
  <Paragraphs>46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MS UI Gothic</vt:lpstr>
      <vt:lpstr>Algerian</vt:lpstr>
      <vt:lpstr>-apple-system</vt:lpstr>
      <vt:lpstr>Arial</vt:lpstr>
      <vt:lpstr>Calibri</vt:lpstr>
      <vt:lpstr>Calibri Light</vt:lpstr>
      <vt:lpstr>Chiller</vt:lpstr>
      <vt:lpstr>Google Sans</vt:lpstr>
      <vt:lpstr>Times New Roman</vt:lpstr>
      <vt:lpstr>Wingdings</vt:lpstr>
      <vt:lpstr>Office Theme</vt:lpstr>
      <vt:lpstr>AIML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PowerPoint Presentation</vt:lpstr>
      <vt:lpstr>PowerPoint Presentation</vt:lpstr>
      <vt:lpstr>PowerPoint Presentation</vt:lpstr>
      <vt:lpstr>PowerPoint Presentation</vt:lpstr>
      <vt:lpstr>STATISTICS</vt:lpstr>
      <vt:lpstr>PowerPoint Presentation</vt:lpstr>
      <vt:lpstr>PowerPoint Presentation</vt:lpstr>
      <vt:lpstr>PowerPoint Presentation</vt:lpstr>
      <vt:lpstr>Population and Sample</vt:lpstr>
      <vt:lpstr>Descriptive Statistics</vt:lpstr>
      <vt:lpstr>PowerPoint Presentation</vt:lpstr>
      <vt:lpstr>PowerPoint Presentation</vt:lpstr>
      <vt:lpstr>Measures of Central Tendency</vt:lpstr>
      <vt:lpstr>PowerPoint Presentation</vt:lpstr>
      <vt:lpstr>Mean</vt:lpstr>
      <vt:lpstr>PowerPoint Presentation</vt:lpstr>
      <vt:lpstr>PowerPoint Presentation</vt:lpstr>
      <vt:lpstr>Median</vt:lpstr>
      <vt:lpstr>PowerPoint Presentation</vt:lpstr>
      <vt:lpstr>PowerPoint Presentation</vt:lpstr>
      <vt:lpstr>Mode</vt:lpstr>
      <vt:lpstr>PowerPoint Presentation</vt:lpstr>
      <vt:lpstr>PowerPoint Presentation</vt:lpstr>
      <vt:lpstr>Quantiles</vt:lpstr>
      <vt:lpstr>PowerPoint Presentation</vt:lpstr>
      <vt:lpstr>PowerPoint Presentation</vt:lpstr>
      <vt:lpstr>Percentiles</vt:lpstr>
      <vt:lpstr>PowerPoint Presentation</vt:lpstr>
      <vt:lpstr>Measures of Dispersion</vt:lpstr>
      <vt:lpstr>PowerPoint Presentation</vt:lpstr>
      <vt:lpstr>Range</vt:lpstr>
      <vt:lpstr>PowerPoint Presentation</vt:lpstr>
      <vt:lpstr>Variance</vt:lpstr>
      <vt:lpstr>PowerPoint Presentation</vt:lpstr>
      <vt:lpstr>PowerPoint Presentation</vt:lpstr>
      <vt:lpstr>Standard Deviation</vt:lpstr>
      <vt:lpstr>PowerPoint Presentation</vt:lpstr>
      <vt:lpstr>IQR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7</cp:revision>
  <dcterms:created xsi:type="dcterms:W3CDTF">2024-05-30T12:42:39Z</dcterms:created>
  <dcterms:modified xsi:type="dcterms:W3CDTF">2025-06-16T04:03:32Z</dcterms:modified>
</cp:coreProperties>
</file>